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" descr=""/>
          <p:cNvPicPr/>
          <p:nvPr/>
        </p:nvPicPr>
        <p:blipFill>
          <a:blip r:embed="rId1"/>
          <a:stretch/>
        </p:blipFill>
        <p:spPr>
          <a:xfrm>
            <a:off x="-25200" y="-35280"/>
            <a:ext cx="10310760" cy="5798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10800" y="720"/>
            <a:ext cx="10078200" cy="566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-25200" y="-35280"/>
            <a:ext cx="10310760" cy="5798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10800" y="720"/>
            <a:ext cx="10078200" cy="566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10800" y="720"/>
            <a:ext cx="10078200" cy="566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10800" y="720"/>
            <a:ext cx="10078200" cy="566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-24840" y="-20880"/>
            <a:ext cx="10197000" cy="5735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-25200" y="-35280"/>
            <a:ext cx="10222200" cy="5748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-25200" y="-35280"/>
            <a:ext cx="10222200" cy="5748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10800" y="720"/>
            <a:ext cx="10078200" cy="566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-25200" y="-35280"/>
            <a:ext cx="10222200" cy="5748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" descr=""/>
          <p:cNvPicPr/>
          <p:nvPr/>
        </p:nvPicPr>
        <p:blipFill>
          <a:blip r:embed="rId1"/>
          <a:stretch/>
        </p:blipFill>
        <p:spPr>
          <a:xfrm>
            <a:off x="-25200" y="-35280"/>
            <a:ext cx="10222200" cy="5748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-25200" y="-35280"/>
            <a:ext cx="10222200" cy="5748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10800" y="720"/>
            <a:ext cx="10078200" cy="566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" descr=""/>
          <p:cNvPicPr/>
          <p:nvPr/>
        </p:nvPicPr>
        <p:blipFill>
          <a:blip r:embed="rId1"/>
          <a:stretch/>
        </p:blipFill>
        <p:spPr>
          <a:xfrm>
            <a:off x="-25200" y="-35280"/>
            <a:ext cx="10310760" cy="5798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10800" y="720"/>
            <a:ext cx="10078200" cy="566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-25200" y="-35280"/>
            <a:ext cx="10310760" cy="5798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10800" y="720"/>
            <a:ext cx="10078200" cy="566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-25200" y="-35280"/>
            <a:ext cx="10222200" cy="5748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10440" y="360"/>
            <a:ext cx="10079640" cy="566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" descr=""/>
          <p:cNvPicPr/>
          <p:nvPr/>
        </p:nvPicPr>
        <p:blipFill>
          <a:blip r:embed="rId1"/>
          <a:stretch/>
        </p:blipFill>
        <p:spPr>
          <a:xfrm>
            <a:off x="10440" y="360"/>
            <a:ext cx="10079640" cy="566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10440" y="360"/>
            <a:ext cx="10079640" cy="566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" descr=""/>
          <p:cNvPicPr/>
          <p:nvPr/>
        </p:nvPicPr>
        <p:blipFill>
          <a:blip r:embed="rId1"/>
          <a:stretch/>
        </p:blipFill>
        <p:spPr>
          <a:xfrm>
            <a:off x="10800" y="720"/>
            <a:ext cx="10078200" cy="566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10440" y="360"/>
            <a:ext cx="10079640" cy="566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" descr=""/>
          <p:cNvPicPr/>
          <p:nvPr/>
        </p:nvPicPr>
        <p:blipFill>
          <a:blip r:embed="rId1"/>
          <a:stretch/>
        </p:blipFill>
        <p:spPr>
          <a:xfrm>
            <a:off x="10440" y="360"/>
            <a:ext cx="10079640" cy="566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" descr=""/>
          <p:cNvPicPr/>
          <p:nvPr/>
        </p:nvPicPr>
        <p:blipFill>
          <a:blip r:embed="rId1"/>
          <a:stretch/>
        </p:blipFill>
        <p:spPr>
          <a:xfrm>
            <a:off x="10440" y="360"/>
            <a:ext cx="10079640" cy="566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10440" y="360"/>
            <a:ext cx="10079640" cy="566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" descr=""/>
          <p:cNvPicPr/>
          <p:nvPr/>
        </p:nvPicPr>
        <p:blipFill>
          <a:blip r:embed="rId1"/>
          <a:stretch/>
        </p:blipFill>
        <p:spPr>
          <a:xfrm>
            <a:off x="10800" y="720"/>
            <a:ext cx="10078200" cy="566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-25200" y="-35280"/>
            <a:ext cx="10222200" cy="5748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10800" y="720"/>
            <a:ext cx="10078200" cy="566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10800" y="720"/>
            <a:ext cx="10078200" cy="566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-25200" y="-35280"/>
            <a:ext cx="10222200" cy="5748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10800" y="720"/>
            <a:ext cx="10078200" cy="566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10800" y="720"/>
            <a:ext cx="10078200" cy="566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-25200" y="-35280"/>
            <a:ext cx="10310760" cy="5798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Application>LibreOffice/7.0.3.1$Windows_X86_64 LibreOffice_project/d7547858d014d4cf69878db179d326fc3483e082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2023-01-17T10:11:16Z</dcterms:created>
  <dc:creator/>
  <dc:description/>
  <dc:language>en-US</dc:language>
  <cp:lastModifiedBy/>
  <dcterms:modified xsi:type="dcterms:W3CDTF">2023-01-31T13:12:38Z</dcterms:modified>
  <cp:revision>4</cp:revision>
  <dc:subject/>
  <dc:title/>
</cp:coreProperties>
</file>